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2C3A90"/>
    <a:srgbClr val="035390"/>
    <a:srgbClr val="9B1014"/>
    <a:srgbClr val="1E34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0"/>
    <p:restoredTop sz="94656"/>
  </p:normalViewPr>
  <p:slideViewPr>
    <p:cSldViewPr snapToGrid="0" snapToObjects="1">
      <p:cViewPr varScale="1">
        <p:scale>
          <a:sx n="126" d="100"/>
          <a:sy n="126" d="100"/>
        </p:scale>
        <p:origin x="2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5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6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1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D827-9137-C54B-84A9-FF27390E4E7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C25EC-C0F6-BE47-AD66-D051BB07E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74794DD-7004-7446-8358-E37FD9E95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33" y="7809972"/>
            <a:ext cx="3214269" cy="1607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138E45-07FD-A24E-A4E0-6C98B63F7A26}"/>
              </a:ext>
            </a:extLst>
          </p:cNvPr>
          <p:cNvSpPr/>
          <p:nvPr/>
        </p:nvSpPr>
        <p:spPr>
          <a:xfrm>
            <a:off x="3886200" y="3848695"/>
            <a:ext cx="368079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NOV 12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, 2020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Military Aviation Museum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1341 Princess Anne Rd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Virginia Beach, Virginia 23457</a:t>
            </a:r>
          </a:p>
          <a:p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Doors open at 5:30pm</a:t>
            </a:r>
          </a:p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$75 per seat · Cash Bar Onsite</a:t>
            </a:r>
          </a:p>
          <a:p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Entertainment: Navy Band, National Anthem, Color Guard, Old Glory flag retirement ceremony.</a:t>
            </a:r>
          </a:p>
          <a:p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Speaker: Jason Redman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412A8E-DC49-4D45-B2F0-072AF5DC09EF}"/>
              </a:ext>
            </a:extLst>
          </p:cNvPr>
          <p:cNvSpPr/>
          <p:nvPr/>
        </p:nvSpPr>
        <p:spPr>
          <a:xfrm>
            <a:off x="5869167" y="8890385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rade Gothic LT Std Bold Conden" panose="020B05030205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TWIN CITIES, MN CHAPTER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460410-7A8E-5845-9090-33631A731358}"/>
              </a:ext>
            </a:extLst>
          </p:cNvPr>
          <p:cNvSpPr/>
          <p:nvPr/>
        </p:nvSpPr>
        <p:spPr>
          <a:xfrm>
            <a:off x="369800" y="7992009"/>
            <a:ext cx="41469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 TODAY!</a:t>
            </a:r>
          </a:p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WWW.VAREP.NET/GALA</a:t>
            </a:r>
          </a:p>
          <a:p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MORE INFORMATION:</a:t>
            </a:r>
          </a:p>
          <a:p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 LUDLAM (757) 553-2901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C51AD4-32AA-B344-B2AC-3701CBD16B55}"/>
              </a:ext>
            </a:extLst>
          </p:cNvPr>
          <p:cNvSpPr/>
          <p:nvPr/>
        </p:nvSpPr>
        <p:spPr>
          <a:xfrm>
            <a:off x="1417984" y="5295390"/>
            <a:ext cx="1941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All proceeds 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benefit local 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veteran assistance 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programs and homeownership efforts in Virginia!</a:t>
            </a:r>
          </a:p>
        </p:txBody>
      </p:sp>
    </p:spTree>
    <p:extLst>
      <p:ext uri="{BB962C8B-B14F-4D97-AF65-F5344CB8AC3E}">
        <p14:creationId xmlns:p14="http://schemas.microsoft.com/office/powerpoint/2010/main" val="410110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87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Times New Roman</vt:lpstr>
      <vt:lpstr>Trade Gothic LT Std Bold Conden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Lopez</dc:creator>
  <cp:lastModifiedBy>Jesse Lopez</cp:lastModifiedBy>
  <cp:revision>35</cp:revision>
  <dcterms:created xsi:type="dcterms:W3CDTF">2020-04-01T17:03:44Z</dcterms:created>
  <dcterms:modified xsi:type="dcterms:W3CDTF">2020-07-17T18:53:38Z</dcterms:modified>
</cp:coreProperties>
</file>